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9" r:id="rId2"/>
    <p:sldId id="293" r:id="rId3"/>
    <p:sldId id="274" r:id="rId4"/>
    <p:sldId id="257" r:id="rId5"/>
    <p:sldId id="256" r:id="rId6"/>
    <p:sldId id="258" r:id="rId7"/>
    <p:sldId id="260" r:id="rId8"/>
    <p:sldId id="275" r:id="rId9"/>
    <p:sldId id="261" r:id="rId10"/>
    <p:sldId id="273" r:id="rId11"/>
    <p:sldId id="262" r:id="rId12"/>
    <p:sldId id="263" r:id="rId13"/>
    <p:sldId id="272" r:id="rId14"/>
    <p:sldId id="264" r:id="rId15"/>
    <p:sldId id="276" r:id="rId16"/>
    <p:sldId id="280" r:id="rId17"/>
    <p:sldId id="279" r:id="rId18"/>
    <p:sldId id="265" r:id="rId19"/>
    <p:sldId id="267" r:id="rId20"/>
    <p:sldId id="266" r:id="rId21"/>
    <p:sldId id="268" r:id="rId22"/>
    <p:sldId id="269" r:id="rId23"/>
    <p:sldId id="270" r:id="rId24"/>
    <p:sldId id="271" r:id="rId25"/>
    <p:sldId id="277" r:id="rId26"/>
    <p:sldId id="278" r:id="rId27"/>
    <p:sldId id="292" r:id="rId28"/>
    <p:sldId id="282" r:id="rId29"/>
    <p:sldId id="281" r:id="rId30"/>
    <p:sldId id="284" r:id="rId31"/>
    <p:sldId id="283" r:id="rId32"/>
    <p:sldId id="285" r:id="rId33"/>
    <p:sldId id="287" r:id="rId34"/>
    <p:sldId id="286" r:id="rId35"/>
    <p:sldId id="288" r:id="rId36"/>
    <p:sldId id="289" r:id="rId37"/>
    <p:sldId id="290" r:id="rId38"/>
    <p:sldId id="291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4351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11/11/2017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creating-custom-modul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osephbcasey.github.io/d8-interconnections-demo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694600-EFC4-4FE9-BCB2-8826529F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6" name="Picture 2" descr="Afbeeldingsresultaat voor drupal learning curve">
            <a:extLst>
              <a:ext uri="{FF2B5EF4-FFF2-40B4-BE49-F238E27FC236}">
                <a16:creationId xmlns:a16="http://schemas.microsoft.com/office/drawing/2014/main" id="{E2BD5A64-615C-4A76-B525-63E4E2D11A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70" y="365125"/>
            <a:ext cx="6933259" cy="59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87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72F0AD85-AC8B-426A-9E2B-45AB7F4E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0E378A55-B8AB-4F23-923F-5D4799EB3B4B}"/>
              </a:ext>
            </a:extLst>
          </p:cNvPr>
          <p:cNvSpPr txBox="1"/>
          <p:nvPr/>
        </p:nvSpPr>
        <p:spPr>
          <a:xfrm>
            <a:off x="4599992" y="3750907"/>
            <a:ext cx="526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  <a:highlight>
                  <a:srgbClr val="FFFF00"/>
                </a:highlight>
              </a:rPr>
              <a:t>Mag niet hetzelfde zijn als email </a:t>
            </a:r>
            <a:r>
              <a:rPr lang="nl-BE" dirty="0" err="1">
                <a:solidFill>
                  <a:schemeClr val="bg1"/>
                </a:solidFill>
                <a:highlight>
                  <a:srgbClr val="FFFF00"/>
                </a:highlight>
              </a:rPr>
              <a:t>contactform</a:t>
            </a:r>
            <a:endParaRPr lang="nl-BE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91581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Custom</a:t>
            </a:r>
            <a:r>
              <a:rPr lang="nl-BE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755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1A26-DB87-474D-A3D0-1C9BAC2C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Hello</a:t>
            </a:r>
            <a:r>
              <a:rPr lang="nl-BE" dirty="0"/>
              <a:t> World Module!...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else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88048-1E9E-4342-B567-3BB9DB93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informatie online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https://www.drupal.org/docs/8/creating-custom-modules</a:t>
            </a:r>
            <a:endParaRPr lang="nl-BE" dirty="0"/>
          </a:p>
          <a:p>
            <a:r>
              <a:rPr lang="nl-BE" dirty="0"/>
              <a:t>Tutorial volgen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399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D3277-958E-45AF-8361-B2F882BB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8940"/>
            <a:ext cx="8556172" cy="527550"/>
          </a:xfrm>
        </p:spPr>
        <p:txBody>
          <a:bodyPr>
            <a:normAutofit fontScale="90000"/>
          </a:bodyPr>
          <a:lstStyle/>
          <a:p>
            <a:r>
              <a:rPr lang="nl-BE" dirty="0"/>
              <a:t>Voorbeeld pagina! Zeer handig!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134B89-A4A1-4339-AA60-C2F88C9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67" y="774442"/>
            <a:ext cx="10035764" cy="56451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FA96419-794D-486F-8F7F-A1855D469703}"/>
              </a:ext>
            </a:extLst>
          </p:cNvPr>
          <p:cNvSpPr txBox="1"/>
          <p:nvPr/>
        </p:nvSpPr>
        <p:spPr>
          <a:xfrm>
            <a:off x="3004457" y="6419560"/>
            <a:ext cx="64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3"/>
              </a:rPr>
              <a:t>http://josephbcasey.github.io/d8-interconnections-demo/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0924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91538-7E4D-4DC1-ABCE-C9E82BA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F173F7-1D5D-42BE-A665-282A420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4A3103-FA71-4A43-A3CA-E9C21D1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E8FBB-A226-458A-B9AD-2C5CD5CE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6D1C4-9254-421E-8CB9-376BFD2D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A5A822-D6B9-4A91-90C9-8DDEED42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8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B637B-5484-413C-BC13-3B198499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A8DB6-636F-4919-887A-D3B551F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gebruiker begroet op basis van het moment van de dag.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ECCA4A-FA00-4F16-A760-EB6A228D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0" y="2507601"/>
            <a:ext cx="7452049" cy="4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2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9EC5A-9A2E-4B4E-BDE7-28B91F21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76B36D-22FD-46F8-965C-6665A575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de gebruiker “</a:t>
            </a:r>
            <a:r>
              <a:rPr lang="nl-BE" dirty="0" err="1"/>
              <a:t>current</a:t>
            </a:r>
            <a:r>
              <a:rPr lang="nl-BE" dirty="0"/>
              <a:t> state of </a:t>
            </a:r>
            <a:r>
              <a:rPr lang="nl-BE" dirty="0" err="1"/>
              <a:t>employment</a:t>
            </a:r>
            <a:r>
              <a:rPr lang="nl-BE" dirty="0"/>
              <a:t>” laat instellen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48907EA-7583-4CFF-8D60-0B940689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93" y="2486251"/>
            <a:ext cx="7759959" cy="36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222</Words>
  <Application>Microsoft Office PowerPoint</Application>
  <PresentationFormat>Breedbeeld</PresentationFormat>
  <Paragraphs>62</Paragraphs>
  <Slides>39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PowerPoint-presentatie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PowerPoint-presentatie</vt:lpstr>
      <vt:lpstr>Nodes</vt:lpstr>
      <vt:lpstr>PowerPoint-presentatie</vt:lpstr>
      <vt:lpstr>Views</vt:lpstr>
      <vt:lpstr>Hoe views bouwen?</vt:lpstr>
      <vt:lpstr>Comments uitschakelen?</vt:lpstr>
      <vt:lpstr>Custom module</vt:lpstr>
      <vt:lpstr>Hello World Module!...what else?</vt:lpstr>
      <vt:lpstr>Voorbeeld pagina! Zeer handig!</vt:lpstr>
      <vt:lpstr>PowerPoint-presentatie</vt:lpstr>
      <vt:lpstr>PowerPoint-presentatie</vt:lpstr>
      <vt:lpstr>Oefening</vt:lpstr>
      <vt:lpstr>Oefening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30</cp:revision>
  <dcterms:created xsi:type="dcterms:W3CDTF">2017-09-26T12:52:52Z</dcterms:created>
  <dcterms:modified xsi:type="dcterms:W3CDTF">2017-11-11T11:58:41Z</dcterms:modified>
</cp:coreProperties>
</file>